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</p:sldIdLst>
  <p:sldSz cx="12192000" cy="6858000"/>
  <p:notesSz cx="6668770" cy="9928225"/>
  <p:custDataLst>
    <p:tags r:id="rId7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gs" Target="tags/tag1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73197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68" y="1347464"/>
            <a:ext cx="6467825" cy="363815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8476" y="5187735"/>
            <a:ext cx="5187809" cy="42445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73197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dbdad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xxx√√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E440-5E62-4095-A0AB-2438E3F5F8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C4AF4-304C-4FB5-917D-05EA7A39B8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E440-5E62-4095-A0AB-2438E3F5F8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C4AF4-304C-4FB5-917D-05EA7A39B8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jBjYTA1NzIzMGNmMTU3MjQ4N2ZmMjY4OWU0MDA4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6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curry</cp:lastModifiedBy>
  <cp:revision>2</cp:revision>
  <dcterms:created xsi:type="dcterms:W3CDTF">2023-08-29T14:19:00Z</dcterms:created>
  <dcterms:modified xsi:type="dcterms:W3CDTF">2023-08-31T07:44:34Z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EE353156D6FE42E8BFDBD39D82ECA213</vt:lpwstr>
  </property>
  <property fmtid="{D5CDD505-2E9C-101B-9397-08002B2CF9AE}" pid="3" name="KSOProductBuildVer">
    <vt:lpwstr>2052-11.1.0.12358</vt:lpwstr>
  </property>
</Properties>
</file>